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kv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9" r:id="rId4"/>
    <p:sldId id="258" r:id="rId5"/>
    <p:sldId id="260" r:id="rId6"/>
    <p:sldId id="261" r:id="rId7"/>
    <p:sldId id="263" r:id="rId8"/>
    <p:sldId id="262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EC91C83-C2BF-48AE-A111-9E911C4BDA22}">
          <p14:sldIdLst>
            <p14:sldId id="256"/>
            <p14:sldId id="257"/>
            <p14:sldId id="259"/>
            <p14:sldId id="258"/>
            <p14:sldId id="260"/>
            <p14:sldId id="261"/>
            <p14:sldId id="263"/>
            <p14:sldId id="262"/>
            <p14:sldId id="264"/>
            <p14:sldId id="265"/>
            <p14:sldId id="26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681" autoAdjust="0"/>
    <p:restoredTop sz="94660"/>
  </p:normalViewPr>
  <p:slideViewPr>
    <p:cSldViewPr snapToGrid="0">
      <p:cViewPr varScale="1">
        <p:scale>
          <a:sx n="87" d="100"/>
          <a:sy n="87" d="100"/>
        </p:scale>
        <p:origin x="54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5F5AE9AB-5060-4F3C-82C3-402A86F0069D}" type="datetimeFigureOut">
              <a:rPr lang="en-US" smtClean="0"/>
              <a:t>11/15/2022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7E30AC-5290-40DA-BFB0-225CE6246CFD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22630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AE9AB-5060-4F3C-82C3-402A86F0069D}" type="datetimeFigureOut">
              <a:rPr lang="en-US" smtClean="0"/>
              <a:t>11/15/2022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7E30AC-5290-40DA-BFB0-225CE6246C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1054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AE9AB-5060-4F3C-82C3-402A86F0069D}" type="datetimeFigureOut">
              <a:rPr lang="en-US" smtClean="0"/>
              <a:t>11/15/2022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7E30AC-5290-40DA-BFB0-225CE6246CFD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69484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AE9AB-5060-4F3C-82C3-402A86F0069D}" type="datetimeFigureOut">
              <a:rPr lang="en-US" smtClean="0"/>
              <a:t>11/15/2022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7E30AC-5290-40DA-BFB0-225CE6246C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3573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AE9AB-5060-4F3C-82C3-402A86F0069D}" type="datetimeFigureOut">
              <a:rPr lang="en-US" smtClean="0"/>
              <a:t>11/15/2022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7E30AC-5290-40DA-BFB0-225CE6246CFD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5909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AE9AB-5060-4F3C-82C3-402A86F0069D}" type="datetimeFigureOut">
              <a:rPr lang="en-US" smtClean="0"/>
              <a:t>11/15/2022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7E30AC-5290-40DA-BFB0-225CE6246C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8148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AE9AB-5060-4F3C-82C3-402A86F0069D}" type="datetimeFigureOut">
              <a:rPr lang="en-US" smtClean="0"/>
              <a:t>11/15/2022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7E30AC-5290-40DA-BFB0-225CE6246C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83807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AE9AB-5060-4F3C-82C3-402A86F0069D}" type="datetimeFigureOut">
              <a:rPr lang="en-US" smtClean="0"/>
              <a:t>11/15/2022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7E30AC-5290-40DA-BFB0-225CE6246C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8969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AE9AB-5060-4F3C-82C3-402A86F0069D}" type="datetimeFigureOut">
              <a:rPr lang="en-US" smtClean="0"/>
              <a:t>11/15/2022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7E30AC-5290-40DA-BFB0-225CE6246C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1578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AE9AB-5060-4F3C-82C3-402A86F0069D}" type="datetimeFigureOut">
              <a:rPr lang="en-US" smtClean="0"/>
              <a:t>11/15/2022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7E30AC-5290-40DA-BFB0-225CE6246C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903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AE9AB-5060-4F3C-82C3-402A86F0069D}" type="datetimeFigureOut">
              <a:rPr lang="en-US" smtClean="0"/>
              <a:t>11/15/2022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7E30AC-5290-40DA-BFB0-225CE6246CFD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74316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5F5AE9AB-5060-4F3C-82C3-402A86F0069D}" type="datetimeFigureOut">
              <a:rPr lang="en-US" smtClean="0"/>
              <a:t>11/15/2022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027E30AC-5290-40DA-BFB0-225CE6246CFD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47014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kv"/><Relationship Id="rId1" Type="http://schemas.microsoft.com/office/2007/relationships/media" Target="../media/media2.mkv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erpapi/google-search-results-python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github.com/serpapi/google-search-results-python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Csc</a:t>
            </a:r>
            <a:r>
              <a:rPr lang="en-US" dirty="0" smtClean="0"/>
              <a:t> 310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CONCURRENT PROGRAMMING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160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Tracking vehicle fleet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282" y="2290049"/>
            <a:ext cx="6794428" cy="875182"/>
          </a:xfrm>
        </p:spPr>
      </p:pic>
      <p:sp>
        <p:nvSpPr>
          <p:cNvPr id="5" name="TextBox 4"/>
          <p:cNvSpPr txBox="1"/>
          <p:nvPr/>
        </p:nvSpPr>
        <p:spPr>
          <a:xfrm>
            <a:off x="8231795" y="2241901"/>
            <a:ext cx="36729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Movement of each vehicle is controlled by a timer. Vehicle moves every 700 milliseconds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282" y="3961480"/>
            <a:ext cx="3991020" cy="146337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231795" y="4026877"/>
            <a:ext cx="33652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On clicking the start button, start each timer after a 4 seconds interval.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9152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Tracking vehicle fleet</a:t>
            </a:r>
            <a:r>
              <a:rPr lang="en-US" smtClean="0"/>
              <a:t>: </a:t>
            </a:r>
            <a:r>
              <a:rPr lang="en-US" sz="2400" smtClean="0"/>
              <a:t>video </a:t>
            </a:r>
            <a:r>
              <a:rPr lang="en-US" sz="2400" dirty="0" smtClean="0"/>
              <a:t>demo</a:t>
            </a:r>
            <a:endParaRPr lang="en-US" dirty="0"/>
          </a:p>
        </p:txBody>
      </p:sp>
      <p:pic>
        <p:nvPicPr>
          <p:cNvPr id="4" name="2022-11-14 19-54-19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77108" y="1830235"/>
            <a:ext cx="8888413" cy="4999609"/>
          </a:xfrm>
        </p:spPr>
      </p:pic>
    </p:spTree>
    <p:extLst>
      <p:ext uri="{BB962C8B-B14F-4D97-AF65-F5344CB8AC3E}">
        <p14:creationId xmlns:p14="http://schemas.microsoft.com/office/powerpoint/2010/main" val="667406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GROUP 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OLORUNFEMI-OJO TOMIWA		190805503</a:t>
            </a:r>
          </a:p>
          <a:p>
            <a:r>
              <a:rPr lang="en-US" dirty="0" smtClean="0"/>
              <a:t>MUMUNI ABDULLAH			180805047</a:t>
            </a:r>
          </a:p>
          <a:p>
            <a:r>
              <a:rPr lang="en-US" dirty="0" smtClean="0"/>
              <a:t>SANUSI ADEYEMI			180805050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1863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Search engine results pages: </a:t>
            </a:r>
            <a:r>
              <a:rPr lang="en-US" sz="2400" dirty="0" smtClean="0"/>
              <a:t>fetching organic results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412" y="2084832"/>
            <a:ext cx="3377666" cy="4022725"/>
          </a:xfrm>
        </p:spPr>
      </p:pic>
      <p:sp>
        <p:nvSpPr>
          <p:cNvPr id="7" name="Rectangle 6"/>
          <p:cNvSpPr/>
          <p:nvPr/>
        </p:nvSpPr>
        <p:spPr>
          <a:xfrm>
            <a:off x="4583976" y="5385433"/>
            <a:ext cx="54507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https://github.com/serpapi/google-search-results-python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3976" y="2955271"/>
            <a:ext cx="6058425" cy="1234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332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Search engine results pages</a:t>
            </a:r>
            <a:r>
              <a:rPr lang="en-US" dirty="0"/>
              <a:t>: </a:t>
            </a:r>
            <a:r>
              <a:rPr lang="en-US" sz="2400" dirty="0"/>
              <a:t>fetching organic 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4964" y="1705707"/>
            <a:ext cx="11005858" cy="5055577"/>
          </a:xfrm>
        </p:spPr>
        <p:txBody>
          <a:bodyPr/>
          <a:lstStyle/>
          <a:p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github.com/serpapi/google-search-results-python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149" y="2162537"/>
            <a:ext cx="10058400" cy="4521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38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Search engine results pages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582" y="2997819"/>
            <a:ext cx="5490114" cy="1757663"/>
          </a:xfrm>
        </p:spPr>
      </p:pic>
      <p:sp>
        <p:nvSpPr>
          <p:cNvPr id="5" name="TextBox 4"/>
          <p:cNvSpPr txBox="1"/>
          <p:nvPr/>
        </p:nvSpPr>
        <p:spPr>
          <a:xfrm>
            <a:off x="6787662" y="3001156"/>
            <a:ext cx="395653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Create a countdown latch.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For every link in the organic response, open the link on a new thread and decrement the latch.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Wait for the latch to reach 0 before continuing processing.</a:t>
            </a:r>
          </a:p>
        </p:txBody>
      </p:sp>
    </p:spTree>
    <p:extLst>
      <p:ext uri="{BB962C8B-B14F-4D97-AF65-F5344CB8AC3E}">
        <p14:creationId xmlns:p14="http://schemas.microsoft.com/office/powerpoint/2010/main" val="278392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Search engine results pages: </a:t>
            </a:r>
            <a:r>
              <a:rPr lang="en-US" sz="2400" dirty="0" smtClean="0"/>
              <a:t>what goes on in the thread</a:t>
            </a:r>
            <a:endParaRPr lang="en-US" sz="24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3351" y="2084832"/>
            <a:ext cx="5420741" cy="4022725"/>
          </a:xfrm>
        </p:spPr>
      </p:pic>
      <p:sp>
        <p:nvSpPr>
          <p:cNvPr id="5" name="TextBox 4"/>
          <p:cNvSpPr txBox="1"/>
          <p:nvPr/>
        </p:nvSpPr>
        <p:spPr>
          <a:xfrm>
            <a:off x="7183315" y="2154115"/>
            <a:ext cx="412359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Fetch the html in the page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Extract the main content in the page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Acquire a lock to save the content to a not thread safe data structure.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Calculate the term frequency and save to a not thread safe data structure.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Release the lock and decrease the latch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5234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Search engine results pages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When the countdown latch reaches zero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Select the top 5 content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Display the top 5 content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Visualize the top 5 content based on relevancy</a:t>
            </a:r>
          </a:p>
          <a:p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259677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7685" y="585216"/>
            <a:ext cx="11374315" cy="1499616"/>
          </a:xfrm>
        </p:spPr>
        <p:txBody>
          <a:bodyPr/>
          <a:lstStyle/>
          <a:p>
            <a:r>
              <a:rPr lang="en-US" dirty="0" smtClean="0"/>
              <a:t>Search engine results pages: </a:t>
            </a:r>
            <a:r>
              <a:rPr lang="en-US" sz="2400" dirty="0" smtClean="0"/>
              <a:t>video </a:t>
            </a:r>
            <a:r>
              <a:rPr lang="en-US" sz="2400" dirty="0" err="1" smtClean="0"/>
              <a:t>dEMO</a:t>
            </a:r>
            <a:r>
              <a:rPr lang="en-US" sz="2400" dirty="0" smtClean="0"/>
              <a:t> </a:t>
            </a:r>
            <a:r>
              <a:rPr lang="en-US" sz="2400" dirty="0" smtClean="0"/>
              <a:t>(</a:t>
            </a:r>
            <a:r>
              <a:rPr lang="en-US" sz="2400" dirty="0" err="1" smtClean="0"/>
              <a:t>SHOWIng</a:t>
            </a:r>
            <a:r>
              <a:rPr lang="en-US" sz="2400" dirty="0" smtClean="0"/>
              <a:t> live thread creation)</a:t>
            </a:r>
            <a:r>
              <a:rPr lang="en-US" sz="2800" dirty="0" smtClean="0"/>
              <a:t> </a:t>
            </a:r>
            <a:endParaRPr lang="en-US" dirty="0"/>
          </a:p>
        </p:txBody>
      </p:sp>
      <p:pic>
        <p:nvPicPr>
          <p:cNvPr id="4" name="2022-11-07 21-49-17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20234" y="1714500"/>
            <a:ext cx="9144225" cy="5143500"/>
          </a:xfrm>
        </p:spPr>
      </p:pic>
    </p:spTree>
    <p:extLst>
      <p:ext uri="{BB962C8B-B14F-4D97-AF65-F5344CB8AC3E}">
        <p14:creationId xmlns:p14="http://schemas.microsoft.com/office/powerpoint/2010/main" val="1980098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10115726" cy="1499616"/>
          </a:xfrm>
        </p:spPr>
        <p:txBody>
          <a:bodyPr/>
          <a:lstStyle/>
          <a:p>
            <a:r>
              <a:rPr lang="en-US" dirty="0" smtClean="0"/>
              <a:t>Tracking vehicle fleet: </a:t>
            </a:r>
            <a:r>
              <a:rPr lang="en-US" sz="2400" dirty="0" smtClean="0"/>
              <a:t>Fetch routes using </a:t>
            </a:r>
            <a:r>
              <a:rPr lang="en-US" sz="2400" dirty="0" err="1" smtClean="0"/>
              <a:t>mapbox</a:t>
            </a:r>
            <a:r>
              <a:rPr lang="en-US" sz="2400" dirty="0" smtClean="0"/>
              <a:t> directions </a:t>
            </a:r>
            <a:r>
              <a:rPr lang="en-US" sz="2400" dirty="0" err="1" smtClean="0"/>
              <a:t>api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960" y="2277208"/>
            <a:ext cx="8607925" cy="4022725"/>
          </a:xfrm>
        </p:spPr>
      </p:pic>
      <p:sp>
        <p:nvSpPr>
          <p:cNvPr id="5" name="TextBox 4"/>
          <p:cNvSpPr txBox="1"/>
          <p:nvPr/>
        </p:nvSpPr>
        <p:spPr>
          <a:xfrm>
            <a:off x="9275885" y="3147646"/>
            <a:ext cx="211894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Fetch all possible routes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Display map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Mark the start and stop positions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Place vehicles at the start positions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9727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79</TotalTime>
  <Words>253</Words>
  <Application>Microsoft Office PowerPoint</Application>
  <PresentationFormat>Widescreen</PresentationFormat>
  <Paragraphs>35</Paragraphs>
  <Slides>11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Tw Cen MT</vt:lpstr>
      <vt:lpstr>Tw Cen MT Condensed</vt:lpstr>
      <vt:lpstr>Wingdings 3</vt:lpstr>
      <vt:lpstr>Integral</vt:lpstr>
      <vt:lpstr>Csc 310</vt:lpstr>
      <vt:lpstr>GROUP 3</vt:lpstr>
      <vt:lpstr>Search engine results pages: fetching organic results</vt:lpstr>
      <vt:lpstr>Search engine results pages: fetching organic results</vt:lpstr>
      <vt:lpstr>Search engine results pages</vt:lpstr>
      <vt:lpstr>Search engine results pages: what goes on in the thread</vt:lpstr>
      <vt:lpstr>Search engine results pages</vt:lpstr>
      <vt:lpstr>Search engine results pages: video dEMO (SHOWIng live thread creation) </vt:lpstr>
      <vt:lpstr>Tracking vehicle fleet: Fetch routes using mapbox directions api</vt:lpstr>
      <vt:lpstr>Tracking vehicle fleet</vt:lpstr>
      <vt:lpstr>Tracking vehicle fleet: video demo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Csc 310</dc:title>
  <dc:creator>ENVY 15</dc:creator>
  <cp:lastModifiedBy>ENVY 15</cp:lastModifiedBy>
  <cp:revision>13</cp:revision>
  <dcterms:created xsi:type="dcterms:W3CDTF">2022-11-12T12:43:34Z</dcterms:created>
  <dcterms:modified xsi:type="dcterms:W3CDTF">2022-11-15T09:06:53Z</dcterms:modified>
</cp:coreProperties>
</file>